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81" r:id="rId7"/>
    <p:sldId id="277" r:id="rId8"/>
    <p:sldId id="278" r:id="rId9"/>
    <p:sldId id="282" r:id="rId10"/>
    <p:sldId id="265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280" autoAdjust="0"/>
  </p:normalViewPr>
  <p:slideViewPr>
    <p:cSldViewPr>
      <p:cViewPr varScale="1">
        <p:scale>
          <a:sx n="71" d="100"/>
          <a:sy n="71" d="100"/>
        </p:scale>
        <p:origin x="402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01-Jul-18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01-Jul-18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5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054">
              <a:defRPr/>
            </a:lvl6pPr>
            <a:lvl7pPr marL="1874349">
              <a:defRPr/>
            </a:lvl7pPr>
            <a:lvl8pPr marL="2148644">
              <a:defRPr/>
            </a:lvl8pPr>
            <a:lvl9pPr marL="2422939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5" y="381000"/>
            <a:ext cx="1904999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5" y="381000"/>
            <a:ext cx="8305799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5" y="2057401"/>
            <a:ext cx="8458200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5" y="4876800"/>
            <a:ext cx="84582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7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054">
              <a:defRPr sz="1600"/>
            </a:lvl6pPr>
            <a:lvl7pPr marL="1874349">
              <a:defRPr sz="1600"/>
            </a:lvl7pPr>
            <a:lvl8pPr marL="2148644">
              <a:defRPr sz="1600"/>
            </a:lvl8pPr>
            <a:lvl9pPr marL="2422939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4" y="1676401"/>
            <a:ext cx="4700017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054">
              <a:defRPr sz="1600"/>
            </a:lvl6pPr>
            <a:lvl7pPr marL="1874349">
              <a:defRPr sz="1600"/>
            </a:lvl7pPr>
            <a:lvl8pPr marL="2148644">
              <a:defRPr sz="1600"/>
            </a:lvl8pPr>
            <a:lvl9pPr marL="2422939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159" indent="0">
              <a:buNone/>
              <a:defRPr sz="2000" b="1"/>
            </a:lvl2pPr>
            <a:lvl3pPr marL="914317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2" indent="0">
              <a:buNone/>
              <a:defRPr sz="1600" b="1"/>
            </a:lvl6pPr>
            <a:lvl7pPr marL="2742950" indent="0">
              <a:buNone/>
              <a:defRPr sz="1600" b="1"/>
            </a:lvl7pPr>
            <a:lvl8pPr marL="3200109" indent="0">
              <a:buNone/>
              <a:defRPr sz="1600" b="1"/>
            </a:lvl8pPr>
            <a:lvl9pPr marL="36572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054">
              <a:defRPr sz="1600"/>
            </a:lvl6pPr>
            <a:lvl7pPr marL="1874349">
              <a:defRPr sz="1600"/>
            </a:lvl7pPr>
            <a:lvl8pPr marL="2148644">
              <a:defRPr sz="1600"/>
            </a:lvl8pPr>
            <a:lvl9pPr marL="2422939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400"/>
            <a:ext cx="4703258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159" indent="0">
              <a:buNone/>
              <a:defRPr sz="2000" b="1"/>
            </a:lvl2pPr>
            <a:lvl3pPr marL="914317" indent="0">
              <a:buNone/>
              <a:defRPr sz="1800" b="1"/>
            </a:lvl3pPr>
            <a:lvl4pPr marL="1371475" indent="0">
              <a:buNone/>
              <a:defRPr sz="1600" b="1"/>
            </a:lvl4pPr>
            <a:lvl5pPr marL="1828633" indent="0">
              <a:buNone/>
              <a:defRPr sz="1600" b="1"/>
            </a:lvl5pPr>
            <a:lvl6pPr marL="2285792" indent="0">
              <a:buNone/>
              <a:defRPr sz="1600" b="1"/>
            </a:lvl6pPr>
            <a:lvl7pPr marL="2742950" indent="0">
              <a:buNone/>
              <a:defRPr sz="1600" b="1"/>
            </a:lvl7pPr>
            <a:lvl8pPr marL="3200109" indent="0">
              <a:buNone/>
              <a:defRPr sz="1600" b="1"/>
            </a:lvl8pPr>
            <a:lvl9pPr marL="365726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8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054">
              <a:defRPr sz="1600"/>
            </a:lvl6pPr>
            <a:lvl7pPr marL="1874349">
              <a:defRPr sz="1600"/>
            </a:lvl7pPr>
            <a:lvl8pPr marL="2148644">
              <a:defRPr sz="1600"/>
            </a:lvl8pPr>
            <a:lvl9pPr marL="2422939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59" indent="0">
              <a:buNone/>
              <a:defRPr sz="1200"/>
            </a:lvl2pPr>
            <a:lvl3pPr marL="914317" indent="0">
              <a:buNone/>
              <a:defRPr sz="1000"/>
            </a:lvl3pPr>
            <a:lvl4pPr marL="1371475" indent="0">
              <a:buNone/>
              <a:defRPr sz="900"/>
            </a:lvl4pPr>
            <a:lvl5pPr marL="1828633" indent="0">
              <a:buNone/>
              <a:defRPr sz="900"/>
            </a:lvl5pPr>
            <a:lvl6pPr marL="2285792" indent="0">
              <a:buNone/>
              <a:defRPr sz="900"/>
            </a:lvl6pPr>
            <a:lvl7pPr marL="2742950" indent="0">
              <a:buNone/>
              <a:defRPr sz="900"/>
            </a:lvl7pPr>
            <a:lvl8pPr marL="3200109" indent="0">
              <a:buNone/>
              <a:defRPr sz="900"/>
            </a:lvl8pPr>
            <a:lvl9pPr marL="36572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0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159" indent="0">
              <a:buNone/>
              <a:defRPr sz="2799"/>
            </a:lvl2pPr>
            <a:lvl3pPr marL="914317" indent="0">
              <a:buNone/>
              <a:defRPr sz="2400"/>
            </a:lvl3pPr>
            <a:lvl4pPr marL="1371475" indent="0">
              <a:buNone/>
              <a:defRPr sz="2000"/>
            </a:lvl4pPr>
            <a:lvl5pPr marL="1828633" indent="0">
              <a:buNone/>
              <a:defRPr sz="2000"/>
            </a:lvl5pPr>
            <a:lvl6pPr marL="2285792" indent="0">
              <a:buNone/>
              <a:defRPr sz="2000"/>
            </a:lvl6pPr>
            <a:lvl7pPr marL="2742950" indent="0">
              <a:buNone/>
              <a:defRPr sz="2000"/>
            </a:lvl7pPr>
            <a:lvl8pPr marL="3200109" indent="0">
              <a:buNone/>
              <a:defRPr sz="2000"/>
            </a:lvl8pPr>
            <a:lvl9pPr marL="3657267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159" indent="0">
              <a:buNone/>
              <a:defRPr sz="1200"/>
            </a:lvl2pPr>
            <a:lvl3pPr marL="914317" indent="0">
              <a:buNone/>
              <a:defRPr sz="1000"/>
            </a:lvl3pPr>
            <a:lvl4pPr marL="1371475" indent="0">
              <a:buNone/>
              <a:defRPr sz="900"/>
            </a:lvl4pPr>
            <a:lvl5pPr marL="1828633" indent="0">
              <a:buNone/>
              <a:defRPr sz="900"/>
            </a:lvl5pPr>
            <a:lvl6pPr marL="2285792" indent="0">
              <a:buNone/>
              <a:defRPr sz="900"/>
            </a:lvl6pPr>
            <a:lvl7pPr marL="2742950" indent="0">
              <a:buNone/>
              <a:defRPr sz="900"/>
            </a:lvl7pPr>
            <a:lvl8pPr marL="3200109" indent="0">
              <a:buNone/>
              <a:defRPr sz="900"/>
            </a:lvl8pPr>
            <a:lvl9pPr marL="365726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5" y="0"/>
            <a:ext cx="11352213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01-Jul-18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2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6" y="6356352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1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17" indent="-228579" algn="l" defTabSz="914317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74" indent="-228579" algn="l" defTabSz="914317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169" indent="-228579" algn="l" defTabSz="914317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465" indent="-228579" algn="l" defTabSz="914317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760" indent="-228579" algn="l" defTabSz="914317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54" indent="-228579" algn="l" defTabSz="914317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349" indent="-228579" algn="l" defTabSz="914317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644" indent="-228579" algn="l" defTabSz="914317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2939" indent="-228579" algn="l" defTabSz="914317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7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5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3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2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0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9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7" algn="l" defTabSz="9143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2" y="990600"/>
            <a:ext cx="11125200" cy="32004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> Report on United International </a:t>
            </a: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Yoga Day</a:t>
            </a:r>
            <a:b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Sun, 1</a:t>
            </a:r>
            <a:r>
              <a:rPr lang="en-US" sz="3600" baseline="30000" dirty="0">
                <a:latin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 July 2018</a:t>
            </a:r>
            <a:b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@ Taman </a:t>
            </a:r>
            <a:r>
              <a:rPr lang="en-US" sz="3600" dirty="0" err="1">
                <a:latin typeface="Tahoma" panose="020B0604030504040204" pitchFamily="34" charset="0"/>
                <a:cs typeface="Tahoma" panose="020B0604030504040204" pitchFamily="34" charset="0"/>
              </a:rPr>
              <a:t>Budaya</a:t>
            </a: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 Reservoir Park, Kuching, Sarawak</a:t>
            </a:r>
            <a:endParaRPr 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8012" y="533400"/>
            <a:ext cx="11353800" cy="615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2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Report – United Nations International Day of Yoga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2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On Sunday, 1</a:t>
            </a:r>
            <a:r>
              <a:rPr lang="en-MY" sz="1200" b="1" baseline="300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</a:t>
            </a:r>
            <a:r>
              <a:rPr lang="en-MY" sz="12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July 2018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2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At Taman </a:t>
            </a:r>
            <a:r>
              <a:rPr lang="en-MY" sz="12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Budaya</a:t>
            </a:r>
            <a:r>
              <a:rPr lang="en-MY" sz="12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MY" sz="1200" b="1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Resevoir</a:t>
            </a:r>
            <a:r>
              <a:rPr lang="en-MY" sz="1200" b="1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Park, Kuching, Sarawak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2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Persatuan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Brahma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Kumaris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Malaysia Kuching Branch celebrated UN International Day of Yoga on Sunday, 1</a:t>
            </a:r>
            <a:r>
              <a:rPr lang="en-MY" sz="1200" baseline="300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July 2018 at Taman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Budaya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Reservoir Park, Kuching, Sarawak.  This event is supported by the Indian High Commission. The International Day of Yoga aims to raise awareness worldwide of the many benefits of practicing yoga. 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We are very fortune to have the Honourable Minister of Tourism, Arts, Culture, Youth and Sports Sarawak, YB Datuk Haji Abdul Karim Rahman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Hamzah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to officiate the opening of this 4</a:t>
            </a:r>
            <a:r>
              <a:rPr lang="en-MY" sz="1200" baseline="300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th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United Nations International Day of Yoga and to take part in this event.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In the presence of an audience approximately 110, the event commenced with the inauguration of 4</a:t>
            </a:r>
            <a:r>
              <a:rPr lang="en-MY" sz="1200" baseline="300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th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United Nations International Day of Yoga by untangling the ribbon of the appreciation flag led by YB Datuk Haji Abdul Karim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Rahma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Hamzah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followed by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Didi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Meera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Director of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Persatuan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Brahma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Kumaris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Malaysia, Dr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Muralindran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Mariappan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the co-ordinator of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Persatuan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Brahma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Kumaris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Malaysia, Kota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Kinabalu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Branch, Ami Yoga &amp; Studio, Yoga Region, Mr Anderson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Voon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CEO of NIIT College Kuching, Brother Chan President of Buddhist Society , key representative of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Tusita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Hermitage.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This is an outdoor event held at the open space of Taman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Budaya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Reservoir Park, Kuching.  For the first time yoga organisations have gathered to altruistically share their collective intentions in educating the public on the importance of achieving a healthy mind and body through regular practice of Yoga and Meditation. 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This event include a continuous guided activity by qualified senior instructors for the participants to experience relaxation postures, yoga postures and breathing by Ami Yoga Studio and Yoga Region, Mr Alvin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Heng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</a:t>
            </a:r>
            <a:r>
              <a:rPr lang="en-MY" sz="12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Our Honourable Minister and distinguished guests, friends and contacts was given an experience of </a:t>
            </a:r>
            <a:r>
              <a:rPr lang="en-MY" sz="12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Hatta</a:t>
            </a:r>
            <a:r>
              <a:rPr lang="en-MY" sz="12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Yoga from the floor conducted by yoga instructors.  Everyone was enjoyed the demonstration from each of </a:t>
            </a:r>
            <a:r>
              <a:rPr lang="en-MY" sz="12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Hatta</a:t>
            </a:r>
            <a:r>
              <a:rPr lang="en-MY" sz="12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Yoga groups.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MY" sz="12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Didi</a:t>
            </a:r>
            <a:r>
              <a:rPr lang="en-MY" sz="12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Meera</a:t>
            </a:r>
            <a:r>
              <a:rPr lang="en-MY" sz="12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Director of </a:t>
            </a:r>
            <a:r>
              <a:rPr lang="en-MY" sz="12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Persatuan</a:t>
            </a:r>
            <a:r>
              <a:rPr lang="en-MY" sz="12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Brahma </a:t>
            </a:r>
            <a:r>
              <a:rPr lang="en-MY" sz="1200" dirty="0" err="1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Kumaris</a:t>
            </a:r>
            <a:r>
              <a:rPr lang="en-MY" sz="1200" dirty="0"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Malaysia, sharing the ultimate connection – Yoga &amp; Unity, that is the theme for this year UN International Day of Yoga.  Follow with a silent reflection on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Raja Yoga meditation.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Distiguished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guests, friends, young and old carry with them the deep experience and attainment of inner peace from this 5 minutes meditation with live commentary narrated by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Didi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Meera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.  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Thank you Baba,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Didi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and Honourable Minister of YB Datuk Haji Abdul Karim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Hamzah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Mr Anderson </a:t>
            </a:r>
            <a:r>
              <a:rPr lang="en-MY" sz="1200" dirty="0" err="1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Voon</a:t>
            </a: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, Yoga instructors and all distinguished guests, friends and contacts of your supports to make this event a successful and smoothly one.   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 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MY" sz="1200" dirty="0">
                <a:solidFill>
                  <a:srgbClr val="222222"/>
                </a:solidFill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OM SHANTI.</a:t>
            </a:r>
            <a:endParaRPr lang="en-US" sz="1100" dirty="0">
              <a:latin typeface="Tahoma" panose="020B060403050404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04853" y="304800"/>
            <a:ext cx="934101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Inauguration of  International Yoga Day </a:t>
            </a:r>
          </a:p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Sun, 1</a:t>
            </a:r>
            <a:r>
              <a:rPr lang="en-US" sz="40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st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July 2018</a:t>
            </a: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2" y="1674906"/>
            <a:ext cx="77343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4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388250" y="1524000"/>
            <a:ext cx="330636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Gift Presentation session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2" y="115800"/>
            <a:ext cx="3505200" cy="19755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32" y="4511503"/>
            <a:ext cx="3857479" cy="2174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8" y="4511504"/>
            <a:ext cx="3505200" cy="2174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471" y="115800"/>
            <a:ext cx="3460376" cy="1975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068" y="2091318"/>
            <a:ext cx="4339006" cy="244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02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52" y="101388"/>
            <a:ext cx="1965168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61" y="119317"/>
            <a:ext cx="4419600" cy="2502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412" y="2895600"/>
            <a:ext cx="2525326" cy="175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511" y="131173"/>
            <a:ext cx="3749388" cy="2637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06" y="4751744"/>
            <a:ext cx="3336302" cy="21127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6239" y="4718392"/>
            <a:ext cx="3140440" cy="213960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90862" y="5514972"/>
            <a:ext cx="28375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Hatha Yoga </a:t>
            </a:r>
          </a:p>
          <a:p>
            <a:pPr algn="ctr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Performance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777"/>
            <a:ext cx="9218612" cy="189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3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231589"/>
            <a:ext cx="4642360" cy="2005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56" y="2950647"/>
            <a:ext cx="2930153" cy="21851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213660"/>
            <a:ext cx="3692792" cy="2465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2438400"/>
            <a:ext cx="4642360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42" y="4705441"/>
            <a:ext cx="4730470" cy="2104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" y="4572000"/>
            <a:ext cx="3907945" cy="20567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94" y="2708941"/>
            <a:ext cx="39451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Opening speech by Ministry of Tourism, Arts, Culture, </a:t>
            </a:r>
          </a:p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Youth &amp; Sports Sarawak</a:t>
            </a:r>
          </a:p>
          <a:p>
            <a:pPr algn="ctr"/>
            <a:r>
              <a:rPr lang="en-U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YB Datuk Haji Abdul Karim Rahman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Hamzah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2657" y="850510"/>
            <a:ext cx="24200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Didi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Meera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leading </a:t>
            </a:r>
          </a:p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meditation session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95565" y="5135845"/>
            <a:ext cx="24932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</a:t>
            </a:r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Murli</a:t>
            </a:r>
            <a:r>
              <a:rPr lang="en-US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reads 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message 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India Prime Minister,</a:t>
            </a:r>
          </a:p>
          <a:p>
            <a:pPr algn="ctr"/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Narendra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Modi</a:t>
            </a:r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for</a:t>
            </a:r>
          </a:p>
          <a:p>
            <a:pPr algn="ctr"/>
            <a:r>
              <a:rPr lang="en-U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International Yoga Day 2018</a:t>
            </a:r>
          </a:p>
        </p:txBody>
      </p:sp>
    </p:spTree>
    <p:extLst>
      <p:ext uri="{BB962C8B-B14F-4D97-AF65-F5344CB8AC3E}">
        <p14:creationId xmlns:p14="http://schemas.microsoft.com/office/powerpoint/2010/main" val="106651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3733800"/>
            <a:ext cx="4500455" cy="2536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152400"/>
            <a:ext cx="4500455" cy="2536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00" y="3276600"/>
            <a:ext cx="4500455" cy="2536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457200"/>
            <a:ext cx="4500455" cy="2536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Rectangle 14"/>
          <p:cNvSpPr/>
          <p:nvPr/>
        </p:nvSpPr>
        <p:spPr>
          <a:xfrm>
            <a:off x="1453814" y="57090"/>
            <a:ext cx="4374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Photo with Hatha Yoga Group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84888" y="2730833"/>
            <a:ext cx="49273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Photo with Kuching planning team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34" y="6270241"/>
            <a:ext cx="55946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Photo with NIIT College CEO &amp; students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1212" y="5925570"/>
            <a:ext cx="43016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Group Photo with </a:t>
            </a:r>
            <a:r>
              <a:rPr lang="en-US" sz="2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Tusita</a:t>
            </a:r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Hermitage 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63</TotalTime>
  <Words>115</Words>
  <Application>Microsoft Office PowerPoint</Application>
  <PresentationFormat>Custom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Euphemia</vt:lpstr>
      <vt:lpstr>Tahoma</vt:lpstr>
      <vt:lpstr>Serenity 16x9</vt:lpstr>
      <vt:lpstr> Report on United International Yoga Day Sun, 1st July 2018 @ Taman Budaya Reservoir Park, Kuching, Sarawak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on United International Yoga Day Sun, 1st July 2018 @ Taman Budaya Reservoir Park, Kuching, Sarawak</dc:title>
  <dc:creator>Personal</dc:creator>
  <cp:lastModifiedBy>Personal</cp:lastModifiedBy>
  <cp:revision>8</cp:revision>
  <dcterms:created xsi:type="dcterms:W3CDTF">2018-07-01T14:14:20Z</dcterms:created>
  <dcterms:modified xsi:type="dcterms:W3CDTF">2018-07-01T15:17:22Z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