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83" r:id="rId3"/>
    <p:sldId id="28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6AF48A-5ECA-4AAA-98A6-666823F60525}" v="12" dt="2020-04-20T03:25:5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n Palmer" userId="9cb138c9e36a82f0" providerId="LiveId" clId="{E16AF48A-5ECA-4AAA-98A6-666823F60525}"/>
    <pc:docChg chg="undo custSel mod addSld modSld">
      <pc:chgData name="Carmen Palmer" userId="9cb138c9e36a82f0" providerId="LiveId" clId="{E16AF48A-5ECA-4AAA-98A6-666823F60525}" dt="2020-04-20T03:32:50.922" v="268" actId="14100"/>
      <pc:docMkLst>
        <pc:docMk/>
      </pc:docMkLst>
      <pc:sldChg chg="addSp delSp modSp new mod setBg">
        <pc:chgData name="Carmen Palmer" userId="9cb138c9e36a82f0" providerId="LiveId" clId="{E16AF48A-5ECA-4AAA-98A6-666823F60525}" dt="2020-04-20T03:09:42.385" v="133" actId="14100"/>
        <pc:sldMkLst>
          <pc:docMk/>
          <pc:sldMk cId="3957028643" sldId="256"/>
        </pc:sldMkLst>
        <pc:spChg chg="del">
          <ac:chgData name="Carmen Palmer" userId="9cb138c9e36a82f0" providerId="LiveId" clId="{E16AF48A-5ECA-4AAA-98A6-666823F60525}" dt="2020-04-20T02:56:05.045" v="1" actId="478"/>
          <ac:spMkLst>
            <pc:docMk/>
            <pc:sldMk cId="3957028643" sldId="256"/>
            <ac:spMk id="2" creationId="{9C61A10E-A36F-44F3-B323-E8B3DE54E6C6}"/>
          </ac:spMkLst>
        </pc:spChg>
        <pc:spChg chg="del">
          <ac:chgData name="Carmen Palmer" userId="9cb138c9e36a82f0" providerId="LiveId" clId="{E16AF48A-5ECA-4AAA-98A6-666823F60525}" dt="2020-04-20T02:56:08.693" v="2" actId="478"/>
          <ac:spMkLst>
            <pc:docMk/>
            <pc:sldMk cId="3957028643" sldId="256"/>
            <ac:spMk id="3" creationId="{AB9CBA92-1FDF-4ACE-9BBD-8513898B59E5}"/>
          </ac:spMkLst>
        </pc:spChg>
        <pc:spChg chg="add del mod">
          <ac:chgData name="Carmen Palmer" userId="9cb138c9e36a82f0" providerId="LiveId" clId="{E16AF48A-5ECA-4AAA-98A6-666823F60525}" dt="2020-04-20T03:02:34.527" v="27" actId="21"/>
          <ac:spMkLst>
            <pc:docMk/>
            <pc:sldMk cId="3957028643" sldId="256"/>
            <ac:spMk id="4" creationId="{7F38FF97-2C0E-4475-A4EC-EA732B1F903B}"/>
          </ac:spMkLst>
        </pc:spChg>
        <pc:spChg chg="add del">
          <ac:chgData name="Carmen Palmer" userId="9cb138c9e36a82f0" providerId="LiveId" clId="{E16AF48A-5ECA-4AAA-98A6-666823F60525}" dt="2020-04-20T03:01:43.664" v="23" actId="26606"/>
          <ac:spMkLst>
            <pc:docMk/>
            <pc:sldMk cId="3957028643" sldId="256"/>
            <ac:spMk id="11" creationId="{74426AB7-D619-4515-962A-BC83909EC015}"/>
          </ac:spMkLst>
        </pc:spChg>
        <pc:spChg chg="add del">
          <ac:chgData name="Carmen Palmer" userId="9cb138c9e36a82f0" providerId="LiveId" clId="{E16AF48A-5ECA-4AAA-98A6-666823F60525}" dt="2020-04-20T03:01:43.664" v="23" actId="26606"/>
          <ac:spMkLst>
            <pc:docMk/>
            <pc:sldMk cId="3957028643" sldId="256"/>
            <ac:spMk id="13" creationId="{DE47DF98-723F-4AAC-ABCF-CACBC438F78F}"/>
          </ac:spMkLst>
        </pc:spChg>
        <pc:spChg chg="add del">
          <ac:chgData name="Carmen Palmer" userId="9cb138c9e36a82f0" providerId="LiveId" clId="{E16AF48A-5ECA-4AAA-98A6-666823F60525}" dt="2020-04-20T02:59:33.226" v="13" actId="26606"/>
          <ac:spMkLst>
            <pc:docMk/>
            <pc:sldMk cId="3957028643" sldId="256"/>
            <ac:spMk id="20" creationId="{32BC26D8-82FB-445E-AA49-62A77D7C1EE0}"/>
          </ac:spMkLst>
        </pc:spChg>
        <pc:spChg chg="add del">
          <ac:chgData name="Carmen Palmer" userId="9cb138c9e36a82f0" providerId="LiveId" clId="{E16AF48A-5ECA-4AAA-98A6-666823F60525}" dt="2020-04-20T02:59:33.226" v="13" actId="26606"/>
          <ac:spMkLst>
            <pc:docMk/>
            <pc:sldMk cId="3957028643" sldId="256"/>
            <ac:spMk id="22" creationId="{CB44330D-EA18-4254-AA95-EB49948539B8}"/>
          </ac:spMkLst>
        </pc:spChg>
        <pc:spChg chg="add del">
          <ac:chgData name="Carmen Palmer" userId="9cb138c9e36a82f0" providerId="LiveId" clId="{E16AF48A-5ECA-4AAA-98A6-666823F60525}" dt="2020-04-20T03:01:43.664" v="23" actId="26606"/>
          <ac:spMkLst>
            <pc:docMk/>
            <pc:sldMk cId="3957028643" sldId="256"/>
            <ac:spMk id="24" creationId="{29FDB030-9B49-4CED-8CCD-4D99382388AC}"/>
          </ac:spMkLst>
        </pc:spChg>
        <pc:spChg chg="add del">
          <ac:chgData name="Carmen Palmer" userId="9cb138c9e36a82f0" providerId="LiveId" clId="{E16AF48A-5ECA-4AAA-98A6-666823F60525}" dt="2020-04-20T03:01:43.664" v="23" actId="26606"/>
          <ac:spMkLst>
            <pc:docMk/>
            <pc:sldMk cId="3957028643" sldId="256"/>
            <ac:spMk id="25" creationId="{F3060C83-F051-4F0E-ABAD-AA0DFC48B218}"/>
          </ac:spMkLst>
        </pc:spChg>
        <pc:spChg chg="add del">
          <ac:chgData name="Carmen Palmer" userId="9cb138c9e36a82f0" providerId="LiveId" clId="{E16AF48A-5ECA-4AAA-98A6-666823F60525}" dt="2020-04-20T03:01:43.664" v="23" actId="26606"/>
          <ac:spMkLst>
            <pc:docMk/>
            <pc:sldMk cId="3957028643" sldId="256"/>
            <ac:spMk id="26" creationId="{3783CA14-24A1-485C-8B30-D6A5D87987AD}"/>
          </ac:spMkLst>
        </pc:spChg>
        <pc:spChg chg="add del">
          <ac:chgData name="Carmen Palmer" userId="9cb138c9e36a82f0" providerId="LiveId" clId="{E16AF48A-5ECA-4AAA-98A6-666823F60525}" dt="2020-04-20T03:01:43.664" v="23" actId="26606"/>
          <ac:spMkLst>
            <pc:docMk/>
            <pc:sldMk cId="3957028643" sldId="256"/>
            <ac:spMk id="27" creationId="{83C98ABE-055B-441F-B07E-44F97F083C39}"/>
          </ac:spMkLst>
        </pc:spChg>
        <pc:spChg chg="add del">
          <ac:chgData name="Carmen Palmer" userId="9cb138c9e36a82f0" providerId="LiveId" clId="{E16AF48A-5ECA-4AAA-98A6-666823F60525}" dt="2020-04-20T03:01:43.664" v="23" actId="26606"/>
          <ac:spMkLst>
            <pc:docMk/>
            <pc:sldMk cId="3957028643" sldId="256"/>
            <ac:spMk id="28" creationId="{9A97C86A-04D6-40F7-AE84-31AB43E6A846}"/>
          </ac:spMkLst>
        </pc:spChg>
        <pc:spChg chg="add del">
          <ac:chgData name="Carmen Palmer" userId="9cb138c9e36a82f0" providerId="LiveId" clId="{E16AF48A-5ECA-4AAA-98A6-666823F60525}" dt="2020-04-20T03:01:43.664" v="23" actId="26606"/>
          <ac:spMkLst>
            <pc:docMk/>
            <pc:sldMk cId="3957028643" sldId="256"/>
            <ac:spMk id="30" creationId="{FF9F2414-84E8-453E-B1F3-389FDE8192D9}"/>
          </ac:spMkLst>
        </pc:spChg>
        <pc:spChg chg="add del">
          <ac:chgData name="Carmen Palmer" userId="9cb138c9e36a82f0" providerId="LiveId" clId="{E16AF48A-5ECA-4AAA-98A6-666823F60525}" dt="2020-04-20T03:01:43.664" v="23" actId="26606"/>
          <ac:spMkLst>
            <pc:docMk/>
            <pc:sldMk cId="3957028643" sldId="256"/>
            <ac:spMk id="32" creationId="{3ECA69A1-7536-43AC-85EF-C7106179F5ED}"/>
          </ac:spMkLst>
        </pc:spChg>
        <pc:picChg chg="add mod">
          <ac:chgData name="Carmen Palmer" userId="9cb138c9e36a82f0" providerId="LiveId" clId="{E16AF48A-5ECA-4AAA-98A6-666823F60525}" dt="2020-04-20T03:09:42.385" v="133" actId="14100"/>
          <ac:picMkLst>
            <pc:docMk/>
            <pc:sldMk cId="3957028643" sldId="256"/>
            <ac:picMk id="6" creationId="{C969947F-EE50-4C85-A160-0FDEAD27A807}"/>
          </ac:picMkLst>
        </pc:picChg>
        <pc:cxnChg chg="add del">
          <ac:chgData name="Carmen Palmer" userId="9cb138c9e36a82f0" providerId="LiveId" clId="{E16AF48A-5ECA-4AAA-98A6-666823F60525}" dt="2020-04-20T03:01:43.664" v="23" actId="26606"/>
          <ac:cxnSpMkLst>
            <pc:docMk/>
            <pc:sldMk cId="3957028643" sldId="256"/>
            <ac:cxnSpMk id="15" creationId="{EA29FC7C-9308-4FDE-8DCA-405668055B0F}"/>
          </ac:cxnSpMkLst>
        </pc:cxnChg>
      </pc:sldChg>
      <pc:sldChg chg="addSp delSp modSp new mod setBg">
        <pc:chgData name="Carmen Palmer" userId="9cb138c9e36a82f0" providerId="LiveId" clId="{E16AF48A-5ECA-4AAA-98A6-666823F60525}" dt="2020-04-20T03:32:50.922" v="268" actId="14100"/>
        <pc:sldMkLst>
          <pc:docMk/>
          <pc:sldMk cId="808489609" sldId="257"/>
        </pc:sldMkLst>
        <pc:spChg chg="del">
          <ac:chgData name="Carmen Palmer" userId="9cb138c9e36a82f0" providerId="LiveId" clId="{E16AF48A-5ECA-4AAA-98A6-666823F60525}" dt="2020-04-20T03:02:53.019" v="29"/>
          <ac:spMkLst>
            <pc:docMk/>
            <pc:sldMk cId="808489609" sldId="257"/>
            <ac:spMk id="2" creationId="{F597BC35-6D51-4BBB-8F8B-517DB3321F63}"/>
          </ac:spMkLst>
        </pc:spChg>
        <pc:spChg chg="del">
          <ac:chgData name="Carmen Palmer" userId="9cb138c9e36a82f0" providerId="LiveId" clId="{E16AF48A-5ECA-4AAA-98A6-666823F60525}" dt="2020-04-20T03:03:22.210" v="33" actId="478"/>
          <ac:spMkLst>
            <pc:docMk/>
            <pc:sldMk cId="808489609" sldId="257"/>
            <ac:spMk id="3" creationId="{D121DF13-DF48-49AD-9C14-83B07D197A29}"/>
          </ac:spMkLst>
        </pc:spChg>
        <pc:spChg chg="add del">
          <ac:chgData name="Carmen Palmer" userId="9cb138c9e36a82f0" providerId="LiveId" clId="{E16AF48A-5ECA-4AAA-98A6-666823F60525}" dt="2020-04-20T03:03:18.920" v="32" actId="478"/>
          <ac:spMkLst>
            <pc:docMk/>
            <pc:sldMk cId="808489609" sldId="257"/>
            <ac:spMk id="4" creationId="{B7ED4EF0-6484-4E80-8B99-805129E0991B}"/>
          </ac:spMkLst>
        </pc:spChg>
        <pc:spChg chg="add mod ord">
          <ac:chgData name="Carmen Palmer" userId="9cb138c9e36a82f0" providerId="LiveId" clId="{E16AF48A-5ECA-4AAA-98A6-666823F60525}" dt="2020-04-20T03:32:35.101" v="266" actId="1076"/>
          <ac:spMkLst>
            <pc:docMk/>
            <pc:sldMk cId="808489609" sldId="257"/>
            <ac:spMk id="5" creationId="{CEAAC12F-6A7D-432A-9ACF-5417D9435900}"/>
          </ac:spMkLst>
        </pc:spChg>
        <pc:spChg chg="add mod ord">
          <ac:chgData name="Carmen Palmer" userId="9cb138c9e36a82f0" providerId="LiveId" clId="{E16AF48A-5ECA-4AAA-98A6-666823F60525}" dt="2020-04-20T03:15:19.716" v="159" actId="26606"/>
          <ac:spMkLst>
            <pc:docMk/>
            <pc:sldMk cId="808489609" sldId="257"/>
            <ac:spMk id="7" creationId="{F6B94CE0-8B16-4C35-9294-1EF3AB4DBC8F}"/>
          </ac:spMkLst>
        </pc:spChg>
        <pc:spChg chg="add del">
          <ac:chgData name="Carmen Palmer" userId="9cb138c9e36a82f0" providerId="LiveId" clId="{E16AF48A-5ECA-4AAA-98A6-666823F60525}" dt="2020-04-20T03:15:19.716" v="159" actId="26606"/>
          <ac:spMkLst>
            <pc:docMk/>
            <pc:sldMk cId="808489609" sldId="257"/>
            <ac:spMk id="13" creationId="{B4D3D850-2041-4B7C-AED9-54DA385B14F7}"/>
          </ac:spMkLst>
        </pc:spChg>
        <pc:spChg chg="add del">
          <ac:chgData name="Carmen Palmer" userId="9cb138c9e36a82f0" providerId="LiveId" clId="{E16AF48A-5ECA-4AAA-98A6-666823F60525}" dt="2020-04-20T03:15:19.716" v="159" actId="26606"/>
          <ac:spMkLst>
            <pc:docMk/>
            <pc:sldMk cId="808489609" sldId="257"/>
            <ac:spMk id="15" creationId="{B497CCB5-5FC2-473C-AFCC-2430CEF1DF71}"/>
          </ac:spMkLst>
        </pc:spChg>
        <pc:spChg chg="add del">
          <ac:chgData name="Carmen Palmer" userId="9cb138c9e36a82f0" providerId="LiveId" clId="{E16AF48A-5ECA-4AAA-98A6-666823F60525}" dt="2020-04-20T03:15:19.716" v="159" actId="26606"/>
          <ac:spMkLst>
            <pc:docMk/>
            <pc:sldMk cId="808489609" sldId="257"/>
            <ac:spMk id="17" creationId="{599C8C75-BFDF-44E7-A028-EEB5EDD58817}"/>
          </ac:spMkLst>
        </pc:spChg>
        <pc:spChg chg="add del">
          <ac:chgData name="Carmen Palmer" userId="9cb138c9e36a82f0" providerId="LiveId" clId="{E16AF48A-5ECA-4AAA-98A6-666823F60525}" dt="2020-04-20T03:15:33.605" v="162" actId="26606"/>
          <ac:spMkLst>
            <pc:docMk/>
            <pc:sldMk cId="808489609" sldId="257"/>
            <ac:spMk id="19" creationId="{823AC064-BC96-4F32-8AE1-B2FD38754823}"/>
          </ac:spMkLst>
        </pc:spChg>
        <pc:picChg chg="add mod">
          <ac:chgData name="Carmen Palmer" userId="9cb138c9e36a82f0" providerId="LiveId" clId="{E16AF48A-5ECA-4AAA-98A6-666823F60525}" dt="2020-04-20T03:18:38.601" v="190" actId="1076"/>
          <ac:picMkLst>
            <pc:docMk/>
            <pc:sldMk cId="808489609" sldId="257"/>
            <ac:picMk id="6" creationId="{CE853024-41D3-4135-9FB3-929151125510}"/>
          </ac:picMkLst>
        </pc:picChg>
        <pc:picChg chg="add mod ord">
          <ac:chgData name="Carmen Palmer" userId="9cb138c9e36a82f0" providerId="LiveId" clId="{E16AF48A-5ECA-4AAA-98A6-666823F60525}" dt="2020-04-20T03:18:28.587" v="189" actId="1076"/>
          <ac:picMkLst>
            <pc:docMk/>
            <pc:sldMk cId="808489609" sldId="257"/>
            <ac:picMk id="8" creationId="{DB80D57B-DE7F-4055-9009-DF3D88225386}"/>
          </ac:picMkLst>
        </pc:picChg>
        <pc:picChg chg="add mod">
          <ac:chgData name="Carmen Palmer" userId="9cb138c9e36a82f0" providerId="LiveId" clId="{E16AF48A-5ECA-4AAA-98A6-666823F60525}" dt="2020-04-20T03:32:50.922" v="268" actId="14100"/>
          <ac:picMkLst>
            <pc:docMk/>
            <pc:sldMk cId="808489609" sldId="257"/>
            <ac:picMk id="16" creationId="{65069750-8D2C-4A6A-9227-18C8C1C27E75}"/>
          </ac:picMkLst>
        </pc:picChg>
        <pc:cxnChg chg="add del">
          <ac:chgData name="Carmen Palmer" userId="9cb138c9e36a82f0" providerId="LiveId" clId="{E16AF48A-5ECA-4AAA-98A6-666823F60525}" dt="2020-04-20T03:15:33.605" v="162" actId="26606"/>
          <ac:cxnSpMkLst>
            <pc:docMk/>
            <pc:sldMk cId="808489609" sldId="257"/>
            <ac:cxnSpMk id="20" creationId="{7E7C77BC-7138-40B1-A15B-20F57A494629}"/>
          </ac:cxnSpMkLst>
        </pc:cxnChg>
        <pc:cxnChg chg="add del">
          <ac:chgData name="Carmen Palmer" userId="9cb138c9e36a82f0" providerId="LiveId" clId="{E16AF48A-5ECA-4AAA-98A6-666823F60525}" dt="2020-04-20T03:15:33.605" v="162" actId="26606"/>
          <ac:cxnSpMkLst>
            <pc:docMk/>
            <pc:sldMk cId="808489609" sldId="257"/>
            <ac:cxnSpMk id="21" creationId="{DB146403-F3D6-484B-B2ED-97F9565D0370}"/>
          </ac:cxnSpMkLst>
        </pc:cxnChg>
      </pc:sldChg>
      <pc:sldChg chg="delSp modSp new">
        <pc:chgData name="Carmen Palmer" userId="9cb138c9e36a82f0" providerId="LiveId" clId="{E16AF48A-5ECA-4AAA-98A6-666823F60525}" dt="2020-04-20T03:26:29.753" v="218" actId="20577"/>
        <pc:sldMkLst>
          <pc:docMk/>
          <pc:sldMk cId="2526634590" sldId="258"/>
        </pc:sldMkLst>
        <pc:spChg chg="mod">
          <ac:chgData name="Carmen Palmer" userId="9cb138c9e36a82f0" providerId="LiveId" clId="{E16AF48A-5ECA-4AAA-98A6-666823F60525}" dt="2020-04-20T03:26:29.753" v="218" actId="20577"/>
          <ac:spMkLst>
            <pc:docMk/>
            <pc:sldMk cId="2526634590" sldId="258"/>
            <ac:spMk id="2" creationId="{B7ACAF07-DFF3-4CB7-91E7-74EA9CBB4225}"/>
          </ac:spMkLst>
        </pc:spChg>
        <pc:spChg chg="del">
          <ac:chgData name="Carmen Palmer" userId="9cb138c9e36a82f0" providerId="LiveId" clId="{E16AF48A-5ECA-4AAA-98A6-666823F60525}" dt="2020-04-20T03:21:40.036" v="192" actId="478"/>
          <ac:spMkLst>
            <pc:docMk/>
            <pc:sldMk cId="2526634590" sldId="258"/>
            <ac:spMk id="3" creationId="{C5C997BF-A132-4BD8-B3A9-D28038D4DF06}"/>
          </ac:spMkLst>
        </pc:spChg>
      </pc:sldChg>
      <pc:sldChg chg="delSp modSp new">
        <pc:chgData name="Carmen Palmer" userId="9cb138c9e36a82f0" providerId="LiveId" clId="{E16AF48A-5ECA-4AAA-98A6-666823F60525}" dt="2020-04-20T03:23:55.377" v="203" actId="20577"/>
        <pc:sldMkLst>
          <pc:docMk/>
          <pc:sldMk cId="779036840" sldId="259"/>
        </pc:sldMkLst>
        <pc:spChg chg="mod">
          <ac:chgData name="Carmen Palmer" userId="9cb138c9e36a82f0" providerId="LiveId" clId="{E16AF48A-5ECA-4AAA-98A6-666823F60525}" dt="2020-04-20T03:23:55.377" v="203" actId="20577"/>
          <ac:spMkLst>
            <pc:docMk/>
            <pc:sldMk cId="779036840" sldId="259"/>
            <ac:spMk id="2" creationId="{7918D749-58CF-43FC-9B65-ED42DCE71721}"/>
          </ac:spMkLst>
        </pc:spChg>
        <pc:spChg chg="del">
          <ac:chgData name="Carmen Palmer" userId="9cb138c9e36a82f0" providerId="LiveId" clId="{E16AF48A-5ECA-4AAA-98A6-666823F60525}" dt="2020-04-20T03:23:05.681" v="198" actId="478"/>
          <ac:spMkLst>
            <pc:docMk/>
            <pc:sldMk cId="779036840" sldId="259"/>
            <ac:spMk id="3" creationId="{E85E466F-6DBA-43D0-B21B-09CE1A88AE92}"/>
          </ac:spMkLst>
        </pc:spChg>
      </pc:sldChg>
      <pc:sldChg chg="delSp modSp new">
        <pc:chgData name="Carmen Palmer" userId="9cb138c9e36a82f0" providerId="LiveId" clId="{E16AF48A-5ECA-4AAA-98A6-666823F60525}" dt="2020-04-20T03:24:55.757" v="207"/>
        <pc:sldMkLst>
          <pc:docMk/>
          <pc:sldMk cId="3600924351" sldId="260"/>
        </pc:sldMkLst>
        <pc:spChg chg="mod">
          <ac:chgData name="Carmen Palmer" userId="9cb138c9e36a82f0" providerId="LiveId" clId="{E16AF48A-5ECA-4AAA-98A6-666823F60525}" dt="2020-04-20T03:24:55.757" v="207"/>
          <ac:spMkLst>
            <pc:docMk/>
            <pc:sldMk cId="3600924351" sldId="260"/>
            <ac:spMk id="2" creationId="{9339AAF4-54B9-4D93-9000-4EC1B1773FBA}"/>
          </ac:spMkLst>
        </pc:spChg>
        <pc:spChg chg="del">
          <ac:chgData name="Carmen Palmer" userId="9cb138c9e36a82f0" providerId="LiveId" clId="{E16AF48A-5ECA-4AAA-98A6-666823F60525}" dt="2020-04-20T03:24:19.822" v="205" actId="478"/>
          <ac:spMkLst>
            <pc:docMk/>
            <pc:sldMk cId="3600924351" sldId="260"/>
            <ac:spMk id="3" creationId="{20CB36A2-13DB-4AA4-81F3-499A615B5B59}"/>
          </ac:spMkLst>
        </pc:spChg>
      </pc:sldChg>
      <pc:sldChg chg="delSp modSp new">
        <pc:chgData name="Carmen Palmer" userId="9cb138c9e36a82f0" providerId="LiveId" clId="{E16AF48A-5ECA-4AAA-98A6-666823F60525}" dt="2020-04-20T03:26:09.901" v="214" actId="1076"/>
        <pc:sldMkLst>
          <pc:docMk/>
          <pc:sldMk cId="3629832221" sldId="261"/>
        </pc:sldMkLst>
        <pc:spChg chg="mod">
          <ac:chgData name="Carmen Palmer" userId="9cb138c9e36a82f0" providerId="LiveId" clId="{E16AF48A-5ECA-4AAA-98A6-666823F60525}" dt="2020-04-20T03:26:09.901" v="214" actId="1076"/>
          <ac:spMkLst>
            <pc:docMk/>
            <pc:sldMk cId="3629832221" sldId="261"/>
            <ac:spMk id="2" creationId="{CA358193-A06C-4FE7-90C2-80B0ECD24686}"/>
          </ac:spMkLst>
        </pc:spChg>
        <pc:spChg chg="del">
          <ac:chgData name="Carmen Palmer" userId="9cb138c9e36a82f0" providerId="LiveId" clId="{E16AF48A-5ECA-4AAA-98A6-666823F60525}" dt="2020-04-20T03:25:22.687" v="209" actId="478"/>
          <ac:spMkLst>
            <pc:docMk/>
            <pc:sldMk cId="3629832221" sldId="261"/>
            <ac:spMk id="3" creationId="{656D4471-710A-471C-A8BD-AC4F8C7411A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99381-B306-499C-B8D8-EE607F51F77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4D47F-839C-4E11-B63E-5AAD0303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1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C9BA0E-C5B8-48CB-9297-1EF0A5A8D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7F83498-B027-467F-A778-10574B236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59E194-3E6C-4BB8-BD4F-5208AB962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5F88-2A76-439E-BAAD-4DAF9AF51AF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D3B0F3-6708-4363-8BF0-9ABF066A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B46189-0F16-4FB9-BF08-3DF06457F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1CB3-B58B-4E4A-90E8-8EBD90F5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3318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2D8597-DBD1-4E94-88D6-1AC8A88A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F6EA7DC-F9B0-4F27-A560-F65796958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BA4F75-2560-4CCA-84EA-2AA590A2A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5F88-2A76-439E-BAAD-4DAF9AF51AF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ABB1DA-EE52-404D-B095-94E28BC46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CBC8E5-53FE-4E01-9036-B3AC4A96F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1CB3-B58B-4E4A-90E8-8EBD90F5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9314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9F826FD-8ED1-4C3D-B926-E2945A500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A742EFE-2884-4532-93D7-701FD3378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FFB793-0532-4709-B396-8F6C3BD30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5F88-2A76-439E-BAAD-4DAF9AF51AF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9DA508-DC3E-4397-971D-8D08C7E40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8C0689-60B1-4154-A1B7-62AD5F65C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1CB3-B58B-4E4A-90E8-8EBD90F5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3182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8641B4-3B70-42AD-A6AE-CA01F838F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B3720B-EE15-43E1-A422-FD4826038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74297E-0578-47FC-8E69-CEF6247B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5F88-2A76-439E-BAAD-4DAF9AF51AF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790517-0D1B-4BB4-8D3C-6B68A8721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E52CC3-9C8F-4E02-B5CD-FBBECBFF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1CB3-B58B-4E4A-90E8-8EBD90F5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445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B5B52C-9403-4EC0-B0E1-DBD6CBA98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E4AEB3-6361-4D47-A199-7E83AE65E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6FDEA0-F445-47D9-9D41-00E1EB979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5F88-2A76-439E-BAAD-4DAF9AF51AF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4F0871-CC70-4DFB-9474-60E481DB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0E78C1-E522-40DB-96E3-D9755C67F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1CB3-B58B-4E4A-90E8-8EBD90F5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1272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A674E5-897F-4320-ADE1-A22239CB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AE7641-37B9-4E8B-8484-3AFDC4672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104642B-BB41-4DDA-A39E-A5DDF7FD5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D699C7-2722-423F-86CE-8A6572944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5F88-2A76-439E-BAAD-4DAF9AF51AF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FCECD03-08FE-4541-B610-8611A6A1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6A00548-01A7-43F9-8161-2D0E43C5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1CB3-B58B-4E4A-90E8-8EBD90F5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351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496658-8C85-4B00-B3F9-F747D9D5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D2D29A-5DAD-48CA-A6B4-9EAD56DBF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97380FC-0755-40E5-A214-9F251EC56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D86588A-AABC-4475-B9FB-BCE5700B9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2D39DB-B0DD-4699-AC88-AD4E060E3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6414A85-4DF7-45FB-9BD2-BACAFF9A1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5F88-2A76-439E-BAAD-4DAF9AF51AF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D5DB063-A603-416A-BDF4-0E295E85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06DD39E-F6A5-49AC-9318-613A57FF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1CB3-B58B-4E4A-90E8-8EBD90F5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5275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60C69B-85E9-494A-9276-C157C9BD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51BE2BF-CDCB-4205-8A10-48C6C66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5F88-2A76-439E-BAAD-4DAF9AF51AF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6617E9E-018A-4ADD-87E1-B2F522EBF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7AA32E6-F1E2-43F8-9F9D-435D555E9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1CB3-B58B-4E4A-90E8-8EBD90F5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1664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1C7B0A5-441B-4688-8EE9-A7D3F320B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5F88-2A76-439E-BAAD-4DAF9AF51AF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A5B7955-D58B-43C3-98AF-43C64A5E6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C459CE0-7270-4E21-A1F9-9B64B4DA4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1CB3-B58B-4E4A-90E8-8EBD90F5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7675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EF384F-E6A7-474A-A39A-96C7DE11A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8C1244-BE88-4200-98EA-9DD179C30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2886093-C3D8-43B9-AC31-50B3F71A9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65CC402-DB16-4FC2-9C20-7ABD40ABE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5F88-2A76-439E-BAAD-4DAF9AF51AF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2FE8EA6-E8EE-4B37-95B3-FB471C90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1FB4F12-6698-4EEC-9370-31AC4159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1CB3-B58B-4E4A-90E8-8EBD90F5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9744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9A7C8D-76A2-4E07-AC36-1C7080B0B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A1CC51F-1B07-495E-B5E9-20EC68F08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BD38FF2-E748-4673-8638-E12B16503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78E5909-AFC2-421E-987C-0D3594BB3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5F88-2A76-439E-BAAD-4DAF9AF51AF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1F28F2B-A741-405C-A3B3-F1B1577D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A6D5AA1-6D35-4B66-B4A9-40F97353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1CB3-B58B-4E4A-90E8-8EBD90F5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9642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E95FDC7-97DF-4935-9E75-7120F06A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A13C60-4F8D-4085-A7F5-032605C0D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C7ABE6-0701-4B2D-8163-ECED81AB00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45F88-2A76-439E-BAAD-4DAF9AF51AF6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362E6E-3879-4B26-B7DC-6A2346CD34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3E4C73-5AC1-4AF1-8DB5-81A06F8F9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F1CB3-B58B-4E4A-90E8-8EBD90F57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3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="" xmlns:a16="http://schemas.microsoft.com/office/drawing/2014/main" id="{F6B94CE0-8B16-4C35-9294-1EF3AB4DBC8F}"/>
              </a:ext>
            </a:extLst>
          </p:cNvPr>
          <p:cNvSpPr txBox="1"/>
          <p:nvPr/>
        </p:nvSpPr>
        <p:spPr>
          <a:xfrm>
            <a:off x="10007027" y="2841625"/>
            <a:ext cx="1233170" cy="91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3"/>
            <a:ext cx="12192000" cy="68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89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="" xmlns:a16="http://schemas.microsoft.com/office/drawing/2014/main" id="{F6B94CE0-8B16-4C35-9294-1EF3AB4DBC8F}"/>
              </a:ext>
            </a:extLst>
          </p:cNvPr>
          <p:cNvSpPr txBox="1"/>
          <p:nvPr/>
        </p:nvSpPr>
        <p:spPr>
          <a:xfrm>
            <a:off x="10007027" y="2841625"/>
            <a:ext cx="1233170" cy="91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3"/>
            <a:ext cx="12192000" cy="68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04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="" xmlns:a16="http://schemas.microsoft.com/office/drawing/2014/main" id="{F6B94CE0-8B16-4C35-9294-1EF3AB4DBC8F}"/>
              </a:ext>
            </a:extLst>
          </p:cNvPr>
          <p:cNvSpPr txBox="1"/>
          <p:nvPr/>
        </p:nvSpPr>
        <p:spPr>
          <a:xfrm>
            <a:off x="10007027" y="2841625"/>
            <a:ext cx="1233170" cy="91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3"/>
            <a:ext cx="12192000" cy="68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15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="" xmlns:a16="http://schemas.microsoft.com/office/drawing/2014/main" id="{F6B94CE0-8B16-4C35-9294-1EF3AB4DBC8F}"/>
              </a:ext>
            </a:extLst>
          </p:cNvPr>
          <p:cNvSpPr txBox="1"/>
          <p:nvPr/>
        </p:nvSpPr>
        <p:spPr>
          <a:xfrm>
            <a:off x="10007027" y="2841625"/>
            <a:ext cx="1233170" cy="91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3"/>
            <a:ext cx="12192000" cy="68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29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="" xmlns:a16="http://schemas.microsoft.com/office/drawing/2014/main" id="{F6B94CE0-8B16-4C35-9294-1EF3AB4DBC8F}"/>
              </a:ext>
            </a:extLst>
          </p:cNvPr>
          <p:cNvSpPr txBox="1"/>
          <p:nvPr/>
        </p:nvSpPr>
        <p:spPr>
          <a:xfrm>
            <a:off x="10007027" y="2841625"/>
            <a:ext cx="1233170" cy="91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3"/>
            <a:ext cx="12188992" cy="685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84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="" xmlns:a16="http://schemas.microsoft.com/office/drawing/2014/main" id="{F6B94CE0-8B16-4C35-9294-1EF3AB4DBC8F}"/>
              </a:ext>
            </a:extLst>
          </p:cNvPr>
          <p:cNvSpPr txBox="1"/>
          <p:nvPr/>
        </p:nvSpPr>
        <p:spPr>
          <a:xfrm>
            <a:off x="10007027" y="2841625"/>
            <a:ext cx="1233170" cy="91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85"/>
            <a:ext cx="12192000" cy="68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69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="" xmlns:a16="http://schemas.microsoft.com/office/drawing/2014/main" id="{F6B94CE0-8B16-4C35-9294-1EF3AB4DBC8F}"/>
              </a:ext>
            </a:extLst>
          </p:cNvPr>
          <p:cNvSpPr txBox="1"/>
          <p:nvPr/>
        </p:nvSpPr>
        <p:spPr>
          <a:xfrm>
            <a:off x="10007027" y="2841625"/>
            <a:ext cx="1233170" cy="91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93"/>
            <a:ext cx="12188991" cy="685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08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="" xmlns:a16="http://schemas.microsoft.com/office/drawing/2014/main" id="{F6B94CE0-8B16-4C35-9294-1EF3AB4DBC8F}"/>
              </a:ext>
            </a:extLst>
          </p:cNvPr>
          <p:cNvSpPr txBox="1"/>
          <p:nvPr/>
        </p:nvSpPr>
        <p:spPr>
          <a:xfrm>
            <a:off x="10007027" y="2841625"/>
            <a:ext cx="1233170" cy="91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40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="" xmlns:a16="http://schemas.microsoft.com/office/drawing/2014/main" id="{F6B94CE0-8B16-4C35-9294-1EF3AB4DBC8F}"/>
              </a:ext>
            </a:extLst>
          </p:cNvPr>
          <p:cNvSpPr txBox="1"/>
          <p:nvPr/>
        </p:nvSpPr>
        <p:spPr>
          <a:xfrm>
            <a:off x="10007027" y="2841625"/>
            <a:ext cx="1233170" cy="91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64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="" xmlns:a16="http://schemas.microsoft.com/office/drawing/2014/main" id="{F6B94CE0-8B16-4C35-9294-1EF3AB4DBC8F}"/>
              </a:ext>
            </a:extLst>
          </p:cNvPr>
          <p:cNvSpPr txBox="1"/>
          <p:nvPr/>
        </p:nvSpPr>
        <p:spPr>
          <a:xfrm>
            <a:off x="10007027" y="2841625"/>
            <a:ext cx="1233170" cy="91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3"/>
            <a:ext cx="12192000" cy="68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55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="" xmlns:a16="http://schemas.microsoft.com/office/drawing/2014/main" id="{F6B94CE0-8B16-4C35-9294-1EF3AB4DBC8F}"/>
              </a:ext>
            </a:extLst>
          </p:cNvPr>
          <p:cNvSpPr txBox="1"/>
          <p:nvPr/>
        </p:nvSpPr>
        <p:spPr>
          <a:xfrm>
            <a:off x="10007027" y="2841625"/>
            <a:ext cx="1233170" cy="91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3"/>
            <a:ext cx="12192000" cy="68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1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="" xmlns:a16="http://schemas.microsoft.com/office/drawing/2014/main" id="{F6B94CE0-8B16-4C35-9294-1EF3AB4DBC8F}"/>
              </a:ext>
            </a:extLst>
          </p:cNvPr>
          <p:cNvSpPr txBox="1"/>
          <p:nvPr/>
        </p:nvSpPr>
        <p:spPr>
          <a:xfrm>
            <a:off x="10007027" y="2841625"/>
            <a:ext cx="1233170" cy="91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3"/>
            <a:ext cx="12188992" cy="685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47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="" xmlns:a16="http://schemas.microsoft.com/office/drawing/2014/main" id="{F6B94CE0-8B16-4C35-9294-1EF3AB4DBC8F}"/>
              </a:ext>
            </a:extLst>
          </p:cNvPr>
          <p:cNvSpPr txBox="1"/>
          <p:nvPr/>
        </p:nvSpPr>
        <p:spPr>
          <a:xfrm>
            <a:off x="10007027" y="2841625"/>
            <a:ext cx="1233170" cy="91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3"/>
            <a:ext cx="12192000" cy="68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94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="" xmlns:a16="http://schemas.microsoft.com/office/drawing/2014/main" id="{F6B94CE0-8B16-4C35-9294-1EF3AB4DBC8F}"/>
              </a:ext>
            </a:extLst>
          </p:cNvPr>
          <p:cNvSpPr txBox="1"/>
          <p:nvPr/>
        </p:nvSpPr>
        <p:spPr>
          <a:xfrm>
            <a:off x="10007027" y="2841625"/>
            <a:ext cx="1233170" cy="91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93"/>
            <a:ext cx="12188991" cy="685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07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="" xmlns:a16="http://schemas.microsoft.com/office/drawing/2014/main" id="{F6B94CE0-8B16-4C35-9294-1EF3AB4DBC8F}"/>
              </a:ext>
            </a:extLst>
          </p:cNvPr>
          <p:cNvSpPr txBox="1"/>
          <p:nvPr/>
        </p:nvSpPr>
        <p:spPr>
          <a:xfrm>
            <a:off x="10007027" y="2841625"/>
            <a:ext cx="1233170" cy="91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3"/>
            <a:ext cx="12192000" cy="68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18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="" xmlns:a16="http://schemas.microsoft.com/office/drawing/2014/main" id="{F6B94CE0-8B16-4C35-9294-1EF3AB4DBC8F}"/>
              </a:ext>
            </a:extLst>
          </p:cNvPr>
          <p:cNvSpPr txBox="1"/>
          <p:nvPr/>
        </p:nvSpPr>
        <p:spPr>
          <a:xfrm>
            <a:off x="10007027" y="2841625"/>
            <a:ext cx="1233170" cy="91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3"/>
            <a:ext cx="12192000" cy="68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56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="" xmlns:a16="http://schemas.microsoft.com/office/drawing/2014/main" id="{F6B94CE0-8B16-4C35-9294-1EF3AB4DBC8F}"/>
              </a:ext>
            </a:extLst>
          </p:cNvPr>
          <p:cNvSpPr txBox="1"/>
          <p:nvPr/>
        </p:nvSpPr>
        <p:spPr>
          <a:xfrm>
            <a:off x="10007027" y="2841625"/>
            <a:ext cx="1233170" cy="91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93"/>
            <a:ext cx="12188991" cy="685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48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="" xmlns:a16="http://schemas.microsoft.com/office/drawing/2014/main" id="{F6B94CE0-8B16-4C35-9294-1EF3AB4DBC8F}"/>
              </a:ext>
            </a:extLst>
          </p:cNvPr>
          <p:cNvSpPr txBox="1"/>
          <p:nvPr/>
        </p:nvSpPr>
        <p:spPr>
          <a:xfrm>
            <a:off x="10007027" y="2841625"/>
            <a:ext cx="1233170" cy="91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3"/>
            <a:ext cx="12192000" cy="68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9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="" xmlns:a16="http://schemas.microsoft.com/office/drawing/2014/main" id="{F6B94CE0-8B16-4C35-9294-1EF3AB4DBC8F}"/>
              </a:ext>
            </a:extLst>
          </p:cNvPr>
          <p:cNvSpPr txBox="1"/>
          <p:nvPr/>
        </p:nvSpPr>
        <p:spPr>
          <a:xfrm>
            <a:off x="10007027" y="2841625"/>
            <a:ext cx="1233170" cy="91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3"/>
            <a:ext cx="12192000" cy="68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66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="" xmlns:a16="http://schemas.microsoft.com/office/drawing/2014/main" id="{F6B94CE0-8B16-4C35-9294-1EF3AB4DBC8F}"/>
              </a:ext>
            </a:extLst>
          </p:cNvPr>
          <p:cNvSpPr txBox="1"/>
          <p:nvPr/>
        </p:nvSpPr>
        <p:spPr>
          <a:xfrm>
            <a:off x="10007027" y="2841625"/>
            <a:ext cx="1233170" cy="91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3"/>
            <a:ext cx="12192000" cy="68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9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="" xmlns:a16="http://schemas.microsoft.com/office/drawing/2014/main" id="{F6B94CE0-8B16-4C35-9294-1EF3AB4DBC8F}"/>
              </a:ext>
            </a:extLst>
          </p:cNvPr>
          <p:cNvSpPr txBox="1"/>
          <p:nvPr/>
        </p:nvSpPr>
        <p:spPr>
          <a:xfrm>
            <a:off x="10007027" y="2841625"/>
            <a:ext cx="1233170" cy="91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55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="" xmlns:a16="http://schemas.microsoft.com/office/drawing/2014/main" id="{F6B94CE0-8B16-4C35-9294-1EF3AB4DBC8F}"/>
              </a:ext>
            </a:extLst>
          </p:cNvPr>
          <p:cNvSpPr txBox="1"/>
          <p:nvPr/>
        </p:nvSpPr>
        <p:spPr>
          <a:xfrm>
            <a:off x="10007027" y="2841625"/>
            <a:ext cx="1233170" cy="91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3"/>
            <a:ext cx="12192000" cy="68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54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="" xmlns:a16="http://schemas.microsoft.com/office/drawing/2014/main" id="{F6B94CE0-8B16-4C35-9294-1EF3AB4DBC8F}"/>
              </a:ext>
            </a:extLst>
          </p:cNvPr>
          <p:cNvSpPr txBox="1"/>
          <p:nvPr/>
        </p:nvSpPr>
        <p:spPr>
          <a:xfrm>
            <a:off x="10007027" y="2841625"/>
            <a:ext cx="1233170" cy="91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3"/>
            <a:ext cx="12192000" cy="68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98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="" xmlns:a16="http://schemas.microsoft.com/office/drawing/2014/main" id="{F6B94CE0-8B16-4C35-9294-1EF3AB4DBC8F}"/>
              </a:ext>
            </a:extLst>
          </p:cNvPr>
          <p:cNvSpPr txBox="1"/>
          <p:nvPr/>
        </p:nvSpPr>
        <p:spPr>
          <a:xfrm>
            <a:off x="10007027" y="2841625"/>
            <a:ext cx="1233170" cy="91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3"/>
            <a:ext cx="12192000" cy="68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49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="" xmlns:a16="http://schemas.microsoft.com/office/drawing/2014/main" id="{F6B94CE0-8B16-4C35-9294-1EF3AB4DBC8F}"/>
              </a:ext>
            </a:extLst>
          </p:cNvPr>
          <p:cNvSpPr txBox="1"/>
          <p:nvPr/>
        </p:nvSpPr>
        <p:spPr>
          <a:xfrm>
            <a:off x="10007027" y="2841625"/>
            <a:ext cx="1233170" cy="91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3"/>
            <a:ext cx="12192000" cy="68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50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="" xmlns:a16="http://schemas.microsoft.com/office/drawing/2014/main" id="{F6B94CE0-8B16-4C35-9294-1EF3AB4DBC8F}"/>
              </a:ext>
            </a:extLst>
          </p:cNvPr>
          <p:cNvSpPr txBox="1"/>
          <p:nvPr/>
        </p:nvSpPr>
        <p:spPr>
          <a:xfrm>
            <a:off x="10007027" y="2841625"/>
            <a:ext cx="1233170" cy="91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25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="" xmlns:a16="http://schemas.microsoft.com/office/drawing/2014/main" id="{F6B94CE0-8B16-4C35-9294-1EF3AB4DBC8F}"/>
              </a:ext>
            </a:extLst>
          </p:cNvPr>
          <p:cNvSpPr txBox="1"/>
          <p:nvPr/>
        </p:nvSpPr>
        <p:spPr>
          <a:xfrm>
            <a:off x="10007027" y="2841625"/>
            <a:ext cx="1233170" cy="91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93"/>
            <a:ext cx="12188991" cy="685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3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>
            <a:extLst>
              <a:ext uri="{FF2B5EF4-FFF2-40B4-BE49-F238E27FC236}">
                <a16:creationId xmlns="" xmlns:a16="http://schemas.microsoft.com/office/drawing/2014/main" id="{F6B94CE0-8B16-4C35-9294-1EF3AB4DBC8F}"/>
              </a:ext>
            </a:extLst>
          </p:cNvPr>
          <p:cNvSpPr txBox="1"/>
          <p:nvPr/>
        </p:nvSpPr>
        <p:spPr>
          <a:xfrm>
            <a:off x="10007027" y="2841625"/>
            <a:ext cx="1233170" cy="91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93"/>
            <a:ext cx="12188991" cy="685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91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Palmer</dc:creator>
  <cp:lastModifiedBy>Judi</cp:lastModifiedBy>
  <cp:revision>18</cp:revision>
  <dcterms:created xsi:type="dcterms:W3CDTF">2020-04-20T02:58:52Z</dcterms:created>
  <dcterms:modified xsi:type="dcterms:W3CDTF">2020-05-01T03:04:41Z</dcterms:modified>
</cp:coreProperties>
</file>